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2" r:id="rId4"/>
    <p:sldId id="259" r:id="rId5"/>
    <p:sldId id="261" r:id="rId6"/>
    <p:sldId id="273" r:id="rId7"/>
    <p:sldId id="262" r:id="rId8"/>
    <p:sldId id="263" r:id="rId9"/>
    <p:sldId id="274" r:id="rId10"/>
    <p:sldId id="264" r:id="rId11"/>
    <p:sldId id="265" r:id="rId12"/>
    <p:sldId id="275" r:id="rId13"/>
    <p:sldId id="266" r:id="rId14"/>
    <p:sldId id="267" r:id="rId15"/>
    <p:sldId id="276" r:id="rId16"/>
    <p:sldId id="268" r:id="rId17"/>
    <p:sldId id="269" r:id="rId18"/>
    <p:sldId id="277" r:id="rId19"/>
    <p:sldId id="270" r:id="rId20"/>
    <p:sldId id="271" r:id="rId21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>
        <p:scale>
          <a:sx n="100" d="100"/>
          <a:sy n="100" d="100"/>
        </p:scale>
        <p:origin x="12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andro Silveira" userId="d95e555f2faf7a9e" providerId="LiveId" clId="{AEB2C3EC-2D62-47BF-BC14-A7D674B5F27C}"/>
    <pc:docChg chg="undo custSel addSld modSld sldOrd">
      <pc:chgData name="Leandro Silveira" userId="d95e555f2faf7a9e" providerId="LiveId" clId="{AEB2C3EC-2D62-47BF-BC14-A7D674B5F27C}" dt="2025-06-17T20:52:22.033" v="378" actId="20577"/>
      <pc:docMkLst>
        <pc:docMk/>
      </pc:docMkLst>
      <pc:sldChg chg="modSp mod">
        <pc:chgData name="Leandro Silveira" userId="d95e555f2faf7a9e" providerId="LiveId" clId="{AEB2C3EC-2D62-47BF-BC14-A7D674B5F27C}" dt="2025-06-17T14:25:27.047" v="213" actId="20577"/>
        <pc:sldMkLst>
          <pc:docMk/>
          <pc:sldMk cId="3808468735" sldId="257"/>
        </pc:sldMkLst>
        <pc:spChg chg="mod">
          <ac:chgData name="Leandro Silveira" userId="d95e555f2faf7a9e" providerId="LiveId" clId="{AEB2C3EC-2D62-47BF-BC14-A7D674B5F27C}" dt="2025-06-17T14:25:27.047" v="213" actId="20577"/>
          <ac:spMkLst>
            <pc:docMk/>
            <pc:sldMk cId="3808468735" sldId="257"/>
            <ac:spMk id="5" creationId="{C9A6C219-C394-C99E-B8EF-3EFEC15ED615}"/>
          </ac:spMkLst>
        </pc:spChg>
      </pc:sldChg>
      <pc:sldChg chg="modSp mod">
        <pc:chgData name="Leandro Silveira" userId="d95e555f2faf7a9e" providerId="LiveId" clId="{AEB2C3EC-2D62-47BF-BC14-A7D674B5F27C}" dt="2025-06-17T20:40:47.681" v="265" actId="20577"/>
        <pc:sldMkLst>
          <pc:docMk/>
          <pc:sldMk cId="2908884240" sldId="259"/>
        </pc:sldMkLst>
        <pc:spChg chg="mod">
          <ac:chgData name="Leandro Silveira" userId="d95e555f2faf7a9e" providerId="LiveId" clId="{AEB2C3EC-2D62-47BF-BC14-A7D674B5F27C}" dt="2025-06-17T20:40:47.681" v="265" actId="20577"/>
          <ac:spMkLst>
            <pc:docMk/>
            <pc:sldMk cId="2908884240" sldId="259"/>
            <ac:spMk id="5" creationId="{C9A6C219-C394-C99E-B8EF-3EFEC15ED615}"/>
          </ac:spMkLst>
        </pc:spChg>
        <pc:spChg chg="mod">
          <ac:chgData name="Leandro Silveira" userId="d95e555f2faf7a9e" providerId="LiveId" clId="{AEB2C3EC-2D62-47BF-BC14-A7D674B5F27C}" dt="2025-06-17T14:01:52.897" v="133" actId="20577"/>
          <ac:spMkLst>
            <pc:docMk/>
            <pc:sldMk cId="2908884240" sldId="259"/>
            <ac:spMk id="8" creationId="{C18CA398-F38C-E7BA-F5DB-983889AADA48}"/>
          </ac:spMkLst>
        </pc:spChg>
      </pc:sldChg>
      <pc:sldChg chg="modSp mod">
        <pc:chgData name="Leandro Silveira" userId="d95e555f2faf7a9e" providerId="LiveId" clId="{AEB2C3EC-2D62-47BF-BC14-A7D674B5F27C}" dt="2025-06-17T20:40:30.482" v="262" actId="20577"/>
        <pc:sldMkLst>
          <pc:docMk/>
          <pc:sldMk cId="320768792" sldId="261"/>
        </pc:sldMkLst>
        <pc:spChg chg="mod">
          <ac:chgData name="Leandro Silveira" userId="d95e555f2faf7a9e" providerId="LiveId" clId="{AEB2C3EC-2D62-47BF-BC14-A7D674B5F27C}" dt="2025-06-17T20:40:30.482" v="262" actId="20577"/>
          <ac:spMkLst>
            <pc:docMk/>
            <pc:sldMk cId="320768792" sldId="261"/>
            <ac:spMk id="5" creationId="{C9A6C219-C394-C99E-B8EF-3EFEC15ED615}"/>
          </ac:spMkLst>
        </pc:spChg>
      </pc:sldChg>
      <pc:sldChg chg="modSp mod">
        <pc:chgData name="Leandro Silveira" userId="d95e555f2faf7a9e" providerId="LiveId" clId="{AEB2C3EC-2D62-47BF-BC14-A7D674B5F27C}" dt="2025-06-17T20:42:43.507" v="270" actId="20577"/>
        <pc:sldMkLst>
          <pc:docMk/>
          <pc:sldMk cId="3621407170" sldId="262"/>
        </pc:sldMkLst>
        <pc:spChg chg="mod">
          <ac:chgData name="Leandro Silveira" userId="d95e555f2faf7a9e" providerId="LiveId" clId="{AEB2C3EC-2D62-47BF-BC14-A7D674B5F27C}" dt="2025-06-17T20:42:43.507" v="270" actId="20577"/>
          <ac:spMkLst>
            <pc:docMk/>
            <pc:sldMk cId="3621407170" sldId="262"/>
            <ac:spMk id="5" creationId="{C9A6C219-C394-C99E-B8EF-3EFEC15ED615}"/>
          </ac:spMkLst>
        </pc:spChg>
      </pc:sldChg>
      <pc:sldChg chg="modSp mod">
        <pc:chgData name="Leandro Silveira" userId="d95e555f2faf7a9e" providerId="LiveId" clId="{AEB2C3EC-2D62-47BF-BC14-A7D674B5F27C}" dt="2025-06-17T20:43:43.642" v="279" actId="20577"/>
        <pc:sldMkLst>
          <pc:docMk/>
          <pc:sldMk cId="1160125476" sldId="263"/>
        </pc:sldMkLst>
        <pc:spChg chg="mod">
          <ac:chgData name="Leandro Silveira" userId="d95e555f2faf7a9e" providerId="LiveId" clId="{AEB2C3EC-2D62-47BF-BC14-A7D674B5F27C}" dt="2025-06-17T20:43:43.642" v="279" actId="20577"/>
          <ac:spMkLst>
            <pc:docMk/>
            <pc:sldMk cId="1160125476" sldId="263"/>
            <ac:spMk id="5" creationId="{C9A6C219-C394-C99E-B8EF-3EFEC15ED615}"/>
          </ac:spMkLst>
        </pc:spChg>
      </pc:sldChg>
      <pc:sldChg chg="modSp mod">
        <pc:chgData name="Leandro Silveira" userId="d95e555f2faf7a9e" providerId="LiveId" clId="{AEB2C3EC-2D62-47BF-BC14-A7D674B5F27C}" dt="2025-06-17T20:45:24.015" v="291" actId="20577"/>
        <pc:sldMkLst>
          <pc:docMk/>
          <pc:sldMk cId="3449726917" sldId="264"/>
        </pc:sldMkLst>
        <pc:spChg chg="mod">
          <ac:chgData name="Leandro Silveira" userId="d95e555f2faf7a9e" providerId="LiveId" clId="{AEB2C3EC-2D62-47BF-BC14-A7D674B5F27C}" dt="2025-06-17T20:45:24.015" v="291" actId="20577"/>
          <ac:spMkLst>
            <pc:docMk/>
            <pc:sldMk cId="3449726917" sldId="264"/>
            <ac:spMk id="5" creationId="{C9A6C219-C394-C99E-B8EF-3EFEC15ED615}"/>
          </ac:spMkLst>
        </pc:spChg>
      </pc:sldChg>
      <pc:sldChg chg="modSp mod">
        <pc:chgData name="Leandro Silveira" userId="d95e555f2faf7a9e" providerId="LiveId" clId="{AEB2C3EC-2D62-47BF-BC14-A7D674B5F27C}" dt="2025-06-17T20:45:39.091" v="295" actId="20577"/>
        <pc:sldMkLst>
          <pc:docMk/>
          <pc:sldMk cId="2218923357" sldId="265"/>
        </pc:sldMkLst>
        <pc:spChg chg="mod">
          <ac:chgData name="Leandro Silveira" userId="d95e555f2faf7a9e" providerId="LiveId" clId="{AEB2C3EC-2D62-47BF-BC14-A7D674B5F27C}" dt="2025-06-17T20:45:39.091" v="295" actId="20577"/>
          <ac:spMkLst>
            <pc:docMk/>
            <pc:sldMk cId="2218923357" sldId="265"/>
            <ac:spMk id="5" creationId="{C9A6C219-C394-C99E-B8EF-3EFEC15ED615}"/>
          </ac:spMkLst>
        </pc:spChg>
      </pc:sldChg>
      <pc:sldChg chg="modSp mod">
        <pc:chgData name="Leandro Silveira" userId="d95e555f2faf7a9e" providerId="LiveId" clId="{AEB2C3EC-2D62-47BF-BC14-A7D674B5F27C}" dt="2025-06-17T20:48:18.860" v="300" actId="20577"/>
        <pc:sldMkLst>
          <pc:docMk/>
          <pc:sldMk cId="272730436" sldId="266"/>
        </pc:sldMkLst>
        <pc:spChg chg="mod">
          <ac:chgData name="Leandro Silveira" userId="d95e555f2faf7a9e" providerId="LiveId" clId="{AEB2C3EC-2D62-47BF-BC14-A7D674B5F27C}" dt="2025-06-17T20:48:18.860" v="300" actId="20577"/>
          <ac:spMkLst>
            <pc:docMk/>
            <pc:sldMk cId="272730436" sldId="266"/>
            <ac:spMk id="5" creationId="{C9A6C219-C394-C99E-B8EF-3EFEC15ED615}"/>
          </ac:spMkLst>
        </pc:spChg>
      </pc:sldChg>
      <pc:sldChg chg="modSp mod">
        <pc:chgData name="Leandro Silveira" userId="d95e555f2faf7a9e" providerId="LiveId" clId="{AEB2C3EC-2D62-47BF-BC14-A7D674B5F27C}" dt="2025-06-17T20:48:41.592" v="309" actId="20577"/>
        <pc:sldMkLst>
          <pc:docMk/>
          <pc:sldMk cId="1165823303" sldId="267"/>
        </pc:sldMkLst>
        <pc:spChg chg="mod">
          <ac:chgData name="Leandro Silveira" userId="d95e555f2faf7a9e" providerId="LiveId" clId="{AEB2C3EC-2D62-47BF-BC14-A7D674B5F27C}" dt="2025-06-17T20:48:41.592" v="309" actId="20577"/>
          <ac:spMkLst>
            <pc:docMk/>
            <pc:sldMk cId="1165823303" sldId="267"/>
            <ac:spMk id="5" creationId="{C9A6C219-C394-C99E-B8EF-3EFEC15ED615}"/>
          </ac:spMkLst>
        </pc:spChg>
      </pc:sldChg>
      <pc:sldChg chg="modSp add mod">
        <pc:chgData name="Leandro Silveira" userId="d95e555f2faf7a9e" providerId="LiveId" clId="{AEB2C3EC-2D62-47BF-BC14-A7D674B5F27C}" dt="2025-06-17T20:49:59.209" v="317" actId="20577"/>
        <pc:sldMkLst>
          <pc:docMk/>
          <pc:sldMk cId="954914975" sldId="268"/>
        </pc:sldMkLst>
        <pc:spChg chg="mod">
          <ac:chgData name="Leandro Silveira" userId="d95e555f2faf7a9e" providerId="LiveId" clId="{AEB2C3EC-2D62-47BF-BC14-A7D674B5F27C}" dt="2025-06-17T20:49:59.209" v="317" actId="20577"/>
          <ac:spMkLst>
            <pc:docMk/>
            <pc:sldMk cId="954914975" sldId="268"/>
            <ac:spMk id="5" creationId="{C9A6C219-C394-C99E-B8EF-3EFEC15ED615}"/>
          </ac:spMkLst>
        </pc:spChg>
        <pc:spChg chg="mod">
          <ac:chgData name="Leandro Silveira" userId="d95e555f2faf7a9e" providerId="LiveId" clId="{AEB2C3EC-2D62-47BF-BC14-A7D674B5F27C}" dt="2025-06-17T13:57:40.380" v="33" actId="14100"/>
          <ac:spMkLst>
            <pc:docMk/>
            <pc:sldMk cId="954914975" sldId="268"/>
            <ac:spMk id="8" creationId="{C18CA398-F38C-E7BA-F5DB-983889AADA48}"/>
          </ac:spMkLst>
        </pc:spChg>
      </pc:sldChg>
      <pc:sldChg chg="modSp add mod">
        <pc:chgData name="Leandro Silveira" userId="d95e555f2faf7a9e" providerId="LiveId" clId="{AEB2C3EC-2D62-47BF-BC14-A7D674B5F27C}" dt="2025-06-17T20:50:02.097" v="318" actId="20577"/>
        <pc:sldMkLst>
          <pc:docMk/>
          <pc:sldMk cId="2357083674" sldId="269"/>
        </pc:sldMkLst>
        <pc:spChg chg="mod">
          <ac:chgData name="Leandro Silveira" userId="d95e555f2faf7a9e" providerId="LiveId" clId="{AEB2C3EC-2D62-47BF-BC14-A7D674B5F27C}" dt="2025-06-17T20:50:02.097" v="318" actId="20577"/>
          <ac:spMkLst>
            <pc:docMk/>
            <pc:sldMk cId="2357083674" sldId="269"/>
            <ac:spMk id="5" creationId="{C9A6C219-C394-C99E-B8EF-3EFEC15ED615}"/>
          </ac:spMkLst>
        </pc:spChg>
      </pc:sldChg>
      <pc:sldChg chg="modSp add mod">
        <pc:chgData name="Leandro Silveira" userId="d95e555f2faf7a9e" providerId="LiveId" clId="{AEB2C3EC-2D62-47BF-BC14-A7D674B5F27C}" dt="2025-06-17T20:50:45.398" v="329" actId="20577"/>
        <pc:sldMkLst>
          <pc:docMk/>
          <pc:sldMk cId="3176915239" sldId="270"/>
        </pc:sldMkLst>
        <pc:spChg chg="mod">
          <ac:chgData name="Leandro Silveira" userId="d95e555f2faf7a9e" providerId="LiveId" clId="{AEB2C3EC-2D62-47BF-BC14-A7D674B5F27C}" dt="2025-06-17T20:50:45.398" v="329" actId="20577"/>
          <ac:spMkLst>
            <pc:docMk/>
            <pc:sldMk cId="3176915239" sldId="270"/>
            <ac:spMk id="5" creationId="{C9A6C219-C394-C99E-B8EF-3EFEC15ED615}"/>
          </ac:spMkLst>
        </pc:spChg>
        <pc:spChg chg="mod">
          <ac:chgData name="Leandro Silveira" userId="d95e555f2faf7a9e" providerId="LiveId" clId="{AEB2C3EC-2D62-47BF-BC14-A7D674B5F27C}" dt="2025-06-17T13:59:15.467" v="43"/>
          <ac:spMkLst>
            <pc:docMk/>
            <pc:sldMk cId="3176915239" sldId="270"/>
            <ac:spMk id="8" creationId="{C18CA398-F38C-E7BA-F5DB-983889AADA48}"/>
          </ac:spMkLst>
        </pc:spChg>
      </pc:sldChg>
      <pc:sldChg chg="modSp add mod">
        <pc:chgData name="Leandro Silveira" userId="d95e555f2faf7a9e" providerId="LiveId" clId="{AEB2C3EC-2D62-47BF-BC14-A7D674B5F27C}" dt="2025-06-17T20:52:22.033" v="378" actId="20577"/>
        <pc:sldMkLst>
          <pc:docMk/>
          <pc:sldMk cId="2940488201" sldId="271"/>
        </pc:sldMkLst>
        <pc:spChg chg="mod">
          <ac:chgData name="Leandro Silveira" userId="d95e555f2faf7a9e" providerId="LiveId" clId="{AEB2C3EC-2D62-47BF-BC14-A7D674B5F27C}" dt="2025-06-17T20:52:22.033" v="378" actId="20577"/>
          <ac:spMkLst>
            <pc:docMk/>
            <pc:sldMk cId="2940488201" sldId="271"/>
            <ac:spMk id="5" creationId="{C9A6C219-C394-C99E-B8EF-3EFEC15ED615}"/>
          </ac:spMkLst>
        </pc:spChg>
        <pc:spChg chg="mod">
          <ac:chgData name="Leandro Silveira" userId="d95e555f2faf7a9e" providerId="LiveId" clId="{AEB2C3EC-2D62-47BF-BC14-A7D674B5F27C}" dt="2025-06-17T13:59:59.449" v="53"/>
          <ac:spMkLst>
            <pc:docMk/>
            <pc:sldMk cId="2940488201" sldId="271"/>
            <ac:spMk id="8" creationId="{C18CA398-F38C-E7BA-F5DB-983889AADA48}"/>
          </ac:spMkLst>
        </pc:spChg>
      </pc:sldChg>
      <pc:sldChg chg="addSp delSp modSp add mod">
        <pc:chgData name="Leandro Silveira" userId="d95e555f2faf7a9e" providerId="LiveId" clId="{AEB2C3EC-2D62-47BF-BC14-A7D674B5F27C}" dt="2025-06-17T14:05:20.699" v="146" actId="14100"/>
        <pc:sldMkLst>
          <pc:docMk/>
          <pc:sldMk cId="1263711077" sldId="272"/>
        </pc:sldMkLst>
        <pc:spChg chg="del">
          <ac:chgData name="Leandro Silveira" userId="d95e555f2faf7a9e" providerId="LiveId" clId="{AEB2C3EC-2D62-47BF-BC14-A7D674B5F27C}" dt="2025-06-17T14:03:50.080" v="135" actId="478"/>
          <ac:spMkLst>
            <pc:docMk/>
            <pc:sldMk cId="1263711077" sldId="272"/>
            <ac:spMk id="5" creationId="{C9A6C219-C394-C99E-B8EF-3EFEC15ED615}"/>
          </ac:spMkLst>
        </pc:spChg>
        <pc:spChg chg="del">
          <ac:chgData name="Leandro Silveira" userId="d95e555f2faf7a9e" providerId="LiveId" clId="{AEB2C3EC-2D62-47BF-BC14-A7D674B5F27C}" dt="2025-06-17T14:03:51.708" v="136" actId="478"/>
          <ac:spMkLst>
            <pc:docMk/>
            <pc:sldMk cId="1263711077" sldId="272"/>
            <ac:spMk id="8" creationId="{C18CA398-F38C-E7BA-F5DB-983889AADA48}"/>
          </ac:spMkLst>
        </pc:spChg>
        <pc:picChg chg="add mod">
          <ac:chgData name="Leandro Silveira" userId="d95e555f2faf7a9e" providerId="LiveId" clId="{AEB2C3EC-2D62-47BF-BC14-A7D674B5F27C}" dt="2025-06-17T14:05:20.699" v="146" actId="14100"/>
          <ac:picMkLst>
            <pc:docMk/>
            <pc:sldMk cId="1263711077" sldId="272"/>
            <ac:picMk id="3" creationId="{4B304DB8-6BA4-3E10-1D43-560BE295A8D3}"/>
          </ac:picMkLst>
        </pc:picChg>
      </pc:sldChg>
      <pc:sldChg chg="addSp delSp modSp add mod">
        <pc:chgData name="Leandro Silveira" userId="d95e555f2faf7a9e" providerId="LiveId" clId="{AEB2C3EC-2D62-47BF-BC14-A7D674B5F27C}" dt="2025-06-17T14:06:43.970" v="155" actId="14100"/>
        <pc:sldMkLst>
          <pc:docMk/>
          <pc:sldMk cId="1575987321" sldId="273"/>
        </pc:sldMkLst>
        <pc:spChg chg="del">
          <ac:chgData name="Leandro Silveira" userId="d95e555f2faf7a9e" providerId="LiveId" clId="{AEB2C3EC-2D62-47BF-BC14-A7D674B5F27C}" dt="2025-06-17T14:06:29.511" v="149" actId="478"/>
          <ac:spMkLst>
            <pc:docMk/>
            <pc:sldMk cId="1575987321" sldId="273"/>
            <ac:spMk id="5" creationId="{C9A6C219-C394-C99E-B8EF-3EFEC15ED615}"/>
          </ac:spMkLst>
        </pc:spChg>
        <pc:spChg chg="del">
          <ac:chgData name="Leandro Silveira" userId="d95e555f2faf7a9e" providerId="LiveId" clId="{AEB2C3EC-2D62-47BF-BC14-A7D674B5F27C}" dt="2025-06-17T14:06:30.288" v="150" actId="478"/>
          <ac:spMkLst>
            <pc:docMk/>
            <pc:sldMk cId="1575987321" sldId="273"/>
            <ac:spMk id="6" creationId="{88D22A82-8C4A-E6DE-5B33-D9D4DE656582}"/>
          </ac:spMkLst>
        </pc:spChg>
        <pc:spChg chg="del">
          <ac:chgData name="Leandro Silveira" userId="d95e555f2faf7a9e" providerId="LiveId" clId="{AEB2C3EC-2D62-47BF-BC14-A7D674B5F27C}" dt="2025-06-17T14:06:27.849" v="148" actId="478"/>
          <ac:spMkLst>
            <pc:docMk/>
            <pc:sldMk cId="1575987321" sldId="273"/>
            <ac:spMk id="8" creationId="{C18CA398-F38C-E7BA-F5DB-983889AADA48}"/>
          </ac:spMkLst>
        </pc:spChg>
        <pc:picChg chg="add mod">
          <ac:chgData name="Leandro Silveira" userId="d95e555f2faf7a9e" providerId="LiveId" clId="{AEB2C3EC-2D62-47BF-BC14-A7D674B5F27C}" dt="2025-06-17T14:06:43.970" v="155" actId="14100"/>
          <ac:picMkLst>
            <pc:docMk/>
            <pc:sldMk cId="1575987321" sldId="273"/>
            <ac:picMk id="3" creationId="{2F179CCA-6894-549A-E5E6-89D3AEC3F3A3}"/>
          </ac:picMkLst>
        </pc:picChg>
      </pc:sldChg>
      <pc:sldChg chg="addSp delSp modSp add mod">
        <pc:chgData name="Leandro Silveira" userId="d95e555f2faf7a9e" providerId="LiveId" clId="{AEB2C3EC-2D62-47BF-BC14-A7D674B5F27C}" dt="2025-06-17T14:23:03.917" v="199" actId="14100"/>
        <pc:sldMkLst>
          <pc:docMk/>
          <pc:sldMk cId="1264619358" sldId="274"/>
        </pc:sldMkLst>
        <pc:spChg chg="del">
          <ac:chgData name="Leandro Silveira" userId="d95e555f2faf7a9e" providerId="LiveId" clId="{AEB2C3EC-2D62-47BF-BC14-A7D674B5F27C}" dt="2025-06-17T14:09:56.969" v="157" actId="478"/>
          <ac:spMkLst>
            <pc:docMk/>
            <pc:sldMk cId="1264619358" sldId="274"/>
            <ac:spMk id="5" creationId="{C9A6C219-C394-C99E-B8EF-3EFEC15ED615}"/>
          </ac:spMkLst>
        </pc:spChg>
        <pc:spChg chg="del">
          <ac:chgData name="Leandro Silveira" userId="d95e555f2faf7a9e" providerId="LiveId" clId="{AEB2C3EC-2D62-47BF-BC14-A7D674B5F27C}" dt="2025-06-17T14:10:00.156" v="159" actId="478"/>
          <ac:spMkLst>
            <pc:docMk/>
            <pc:sldMk cId="1264619358" sldId="274"/>
            <ac:spMk id="6" creationId="{88D22A82-8C4A-E6DE-5B33-D9D4DE656582}"/>
          </ac:spMkLst>
        </pc:spChg>
        <pc:spChg chg="del">
          <ac:chgData name="Leandro Silveira" userId="d95e555f2faf7a9e" providerId="LiveId" clId="{AEB2C3EC-2D62-47BF-BC14-A7D674B5F27C}" dt="2025-06-17T14:09:59.161" v="158" actId="478"/>
          <ac:spMkLst>
            <pc:docMk/>
            <pc:sldMk cId="1264619358" sldId="274"/>
            <ac:spMk id="8" creationId="{C18CA398-F38C-E7BA-F5DB-983889AADA48}"/>
          </ac:spMkLst>
        </pc:spChg>
        <pc:picChg chg="add del mod">
          <ac:chgData name="Leandro Silveira" userId="d95e555f2faf7a9e" providerId="LiveId" clId="{AEB2C3EC-2D62-47BF-BC14-A7D674B5F27C}" dt="2025-06-17T14:22:55.663" v="194" actId="478"/>
          <ac:picMkLst>
            <pc:docMk/>
            <pc:sldMk cId="1264619358" sldId="274"/>
            <ac:picMk id="3" creationId="{6FF7DB64-06F5-1B56-4928-033CD3F18CA4}"/>
          </ac:picMkLst>
        </pc:picChg>
        <pc:picChg chg="add mod">
          <ac:chgData name="Leandro Silveira" userId="d95e555f2faf7a9e" providerId="LiveId" clId="{AEB2C3EC-2D62-47BF-BC14-A7D674B5F27C}" dt="2025-06-17T14:23:03.917" v="199" actId="14100"/>
          <ac:picMkLst>
            <pc:docMk/>
            <pc:sldMk cId="1264619358" sldId="274"/>
            <ac:picMk id="7" creationId="{4130B86B-8FE4-EA23-D268-0674A18562E2}"/>
          </ac:picMkLst>
        </pc:picChg>
      </pc:sldChg>
      <pc:sldChg chg="addSp delSp modSp add mod">
        <pc:chgData name="Leandro Silveira" userId="d95e555f2faf7a9e" providerId="LiveId" clId="{AEB2C3EC-2D62-47BF-BC14-A7D674B5F27C}" dt="2025-06-17T14:23:35.186" v="205" actId="14100"/>
        <pc:sldMkLst>
          <pc:docMk/>
          <pc:sldMk cId="3249017110" sldId="275"/>
        </pc:sldMkLst>
        <pc:spChg chg="del">
          <ac:chgData name="Leandro Silveira" userId="d95e555f2faf7a9e" providerId="LiveId" clId="{AEB2C3EC-2D62-47BF-BC14-A7D674B5F27C}" dt="2025-06-17T14:12:02.200" v="166" actId="478"/>
          <ac:spMkLst>
            <pc:docMk/>
            <pc:sldMk cId="3249017110" sldId="275"/>
            <ac:spMk id="5" creationId="{C9A6C219-C394-C99E-B8EF-3EFEC15ED615}"/>
          </ac:spMkLst>
        </pc:spChg>
        <pc:spChg chg="del">
          <ac:chgData name="Leandro Silveira" userId="d95e555f2faf7a9e" providerId="LiveId" clId="{AEB2C3EC-2D62-47BF-BC14-A7D674B5F27C}" dt="2025-06-17T14:12:05.966" v="168" actId="478"/>
          <ac:spMkLst>
            <pc:docMk/>
            <pc:sldMk cId="3249017110" sldId="275"/>
            <ac:spMk id="6" creationId="{88D22A82-8C4A-E6DE-5B33-D9D4DE656582}"/>
          </ac:spMkLst>
        </pc:spChg>
        <pc:spChg chg="del">
          <ac:chgData name="Leandro Silveira" userId="d95e555f2faf7a9e" providerId="LiveId" clId="{AEB2C3EC-2D62-47BF-BC14-A7D674B5F27C}" dt="2025-06-17T14:12:05.036" v="167" actId="478"/>
          <ac:spMkLst>
            <pc:docMk/>
            <pc:sldMk cId="3249017110" sldId="275"/>
            <ac:spMk id="8" creationId="{C18CA398-F38C-E7BA-F5DB-983889AADA48}"/>
          </ac:spMkLst>
        </pc:spChg>
        <pc:picChg chg="add del mod">
          <ac:chgData name="Leandro Silveira" userId="d95e555f2faf7a9e" providerId="LiveId" clId="{AEB2C3EC-2D62-47BF-BC14-A7D674B5F27C}" dt="2025-06-17T14:23:20.590" v="200" actId="478"/>
          <ac:picMkLst>
            <pc:docMk/>
            <pc:sldMk cId="3249017110" sldId="275"/>
            <ac:picMk id="3" creationId="{17F7BB3E-1B70-1F4F-3158-390C08C2E59B}"/>
          </ac:picMkLst>
        </pc:picChg>
        <pc:picChg chg="add mod">
          <ac:chgData name="Leandro Silveira" userId="d95e555f2faf7a9e" providerId="LiveId" clId="{AEB2C3EC-2D62-47BF-BC14-A7D674B5F27C}" dt="2025-06-17T14:23:35.186" v="205" actId="14100"/>
          <ac:picMkLst>
            <pc:docMk/>
            <pc:sldMk cId="3249017110" sldId="275"/>
            <ac:picMk id="7" creationId="{A02084B4-C973-0895-F239-46B59297C002}"/>
          </ac:picMkLst>
        </pc:picChg>
      </pc:sldChg>
      <pc:sldChg chg="addSp delSp modSp add mod ord">
        <pc:chgData name="Leandro Silveira" userId="d95e555f2faf7a9e" providerId="LiveId" clId="{AEB2C3EC-2D62-47BF-BC14-A7D674B5F27C}" dt="2025-06-17T14:23:48.640" v="211" actId="14100"/>
        <pc:sldMkLst>
          <pc:docMk/>
          <pc:sldMk cId="478371650" sldId="276"/>
        </pc:sldMkLst>
        <pc:picChg chg="add del mod">
          <ac:chgData name="Leandro Silveira" userId="d95e555f2faf7a9e" providerId="LiveId" clId="{AEB2C3EC-2D62-47BF-BC14-A7D674B5F27C}" dt="2025-06-17T14:23:39.729" v="206" actId="478"/>
          <ac:picMkLst>
            <pc:docMk/>
            <pc:sldMk cId="478371650" sldId="276"/>
            <ac:picMk id="3" creationId="{3B56BE73-1BE4-A2D2-8BBB-965C38278F6E}"/>
          </ac:picMkLst>
        </pc:picChg>
        <pc:picChg chg="add mod">
          <ac:chgData name="Leandro Silveira" userId="d95e555f2faf7a9e" providerId="LiveId" clId="{AEB2C3EC-2D62-47BF-BC14-A7D674B5F27C}" dt="2025-06-17T14:23:48.640" v="211" actId="14100"/>
          <ac:picMkLst>
            <pc:docMk/>
            <pc:sldMk cId="478371650" sldId="276"/>
            <ac:picMk id="5" creationId="{0E6DBCE1-59F6-B656-9637-DF8CA09A70AD}"/>
          </ac:picMkLst>
        </pc:picChg>
      </pc:sldChg>
      <pc:sldChg chg="addSp modSp add mod ord">
        <pc:chgData name="Leandro Silveira" userId="d95e555f2faf7a9e" providerId="LiveId" clId="{AEB2C3EC-2D62-47BF-BC14-A7D674B5F27C}" dt="2025-06-17T14:15:45.859" v="191" actId="14100"/>
        <pc:sldMkLst>
          <pc:docMk/>
          <pc:sldMk cId="1163060865" sldId="277"/>
        </pc:sldMkLst>
        <pc:picChg chg="add mod">
          <ac:chgData name="Leandro Silveira" userId="d95e555f2faf7a9e" providerId="LiveId" clId="{AEB2C3EC-2D62-47BF-BC14-A7D674B5F27C}" dt="2025-06-17T14:15:45.859" v="191" actId="14100"/>
          <ac:picMkLst>
            <pc:docMk/>
            <pc:sldMk cId="1163060865" sldId="277"/>
            <ac:picMk id="3" creationId="{108A2F08-CC1A-28DD-CEDD-20C925F543D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3126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231727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29292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38535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58545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67545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9106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38233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311972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56162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252722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E050C2-DAAD-4907-BF9A-AFB72D5811E9}" type="datetimeFigureOut">
              <a:rPr lang="pt-BR" smtClean="0"/>
              <a:t>17/06/2025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ADD8BD4-F820-4407-9F57-3D659B63015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52632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Desenho de uma pessoa&#10;&#10;O conteúdo gerado por IA pode estar incorreto.">
            <a:extLst>
              <a:ext uri="{FF2B5EF4-FFF2-40B4-BE49-F238E27FC236}">
                <a16:creationId xmlns:a16="http://schemas.microsoft.com/office/drawing/2014/main" id="{4522A662-9D57-74CB-712C-8EC01028DE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86891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723274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Agora que você já sabe o que são os deepfakes e por que eles são perigosos, a pergunta é: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Como saber se um vídeo ou áudio é falso?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boa notícia é que, embora sejam cada vez mais realistas, a maioria dos deepfakes ainda deixa pistas.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Você não precisa ser especialista em tecnologia — basta observar com atenção.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1. Olhos que não piscam direito.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Muitos deepfakes apresentam movimentos estranhos nos olhos: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Piscam com menos frequência.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Ficam abertos por tempo demais.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Movem-se de forma “robótica” ou sem acompanhar o rosto.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Isso acontece porque os modelos de IA nem sempre reproduzem bem o comportamento natural do olhar humano.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2. Boca mal sincronizada.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Outra falha comum: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A boca não acompanha perfeitamente o som da fala.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Às vezes os lábios se movem de forma desconectada da voz.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Ou parece que a pessoa está “dublando” a si mesma.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É como se algo estivesse “estranho”, mesmo que você não saiba explicar.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3174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 – Como identificar um </a:t>
            </a:r>
            <a:r>
              <a:rPr lang="pt-BR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deepfake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4497269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3. Falta de emoção natural.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Pessoas reais expressam emoções com o rosto inteiro: sobrancelhas, olhos, bochechas...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Nos deepfakes, muitas vezes o rosto parece “duro” ou artificial, mesmo que esteja sorrindo ou falando algo sério.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4. Iluminação e sombras esquisitas.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Observe a luz no rosto e no fundo: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As sombras nem sempre são coerentes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A luz pode brilhar em partes diferentes do rosto, mesmo sem mudar o ângulo da câmera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Às vezes, o rosto parece “colado” no corpo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Isso é um sinal de manipulação digital.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5. Voz estranha ou sem emoção.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No caso de áudios falsos: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A voz pode soar muito robótica ou metálica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Pode faltar entonação natural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Às vezes há pequenas pausas ou cortes incomuns na fala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 você perceber isso, desconfie.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Dica final: Confie na sua intuição.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 você assistiu a um vídeo e algo parece estranho, mesmo que você não consiga explicar… pare, analise e verifique.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Muitas vezes, seu cérebro percebe inconsistências antes mesmo que você entenda o que está errado.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 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3174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 – Como identificar um </a:t>
            </a:r>
            <a:r>
              <a:rPr lang="pt-BR" sz="2400" b="1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deepfake</a:t>
            </a:r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218923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Interface gráfica do usuário, Texto&#10;&#10;O conteúdo gerado por IA pode estar incorreto.">
            <a:extLst>
              <a:ext uri="{FF2B5EF4-FFF2-40B4-BE49-F238E27FC236}">
                <a16:creationId xmlns:a16="http://schemas.microsoft.com/office/drawing/2014/main" id="{A02084B4-C973-0895-F239-46B59297C0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0171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797141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Você não precisa ser um especialista em cibersegurança para se proteger dos deepfakes.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Com alguns cuidados simples, já é possível evitar cair em golpes e não espalhar desinformação.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Abaixo estão passos práticos que você pode adotar no dia a dia: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1. Desconfie de vídeos “perfeitos demais”.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 um vídeo parece muito estranho, absurdo ou polêmico, desconfie.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Exemplo: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Um político pedindo votos com promessas exageradas.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Um amigo ou parente pedindo dinheiro por vídeo ou áudio com urgência.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Pausa + dúvida = proteção.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2. Verifique a fonte.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Pergunte-se: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Esse vídeo foi publicado em um canal oficial?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Essa pessoa realmente costuma se comunicar por vídeo?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Já vi essa informação em outros sites confiáveis?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Dica: Use Google, YouTube ou sites de checagem para confirmar.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3. Não compartilhe antes de verificar.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Antes de clicar em “encaminhar”, pense: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“E se isso for falso? Estou ajudando ou prejudicando?”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Compartilhar um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deepfake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pode espalhar mentiras, prejudicar pessoas e até causar pânico.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3174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 – Como se proteger (passo a passo)</a:t>
            </a:r>
          </a:p>
        </p:txBody>
      </p:sp>
    </p:spTree>
    <p:extLst>
      <p:ext uri="{BB962C8B-B14F-4D97-AF65-F5344CB8AC3E}">
        <p14:creationId xmlns:p14="http://schemas.microsoft.com/office/powerpoint/2010/main" val="272730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4. Use ferramentas gratuitas de verificação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Algumas plataformas online ajudam a identificar se um vídeo ou imagem foi manipulado: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Deepware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Scanner.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InVID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Microsoft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Video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Authenticator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Hive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Moderation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Basta enviar o vídeo para análise e ver os sinais de falsificação.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5. Converse com sua família e amigos.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Muitas vítimas de deepfakes são pessoas com pouco conhecimento digital, como idosos ou crianças.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Fale com seus pais, avós, filhos ou amigos sobre o tema.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Mostre exemplos e explique que vídeos falsos existem e podem enganar qualquer um.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6. Ative a autenticação em duas etapas (2FA).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 alguém tentar usar um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deepfake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para acessar sua conta, a autenticação em duas etapas ajuda a bloquear.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Essa camada extra de segurança pode ser ativada em: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Redes sociais.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Bancos.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E-mails.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3174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 – Como se proteger (passo a passo)</a:t>
            </a:r>
          </a:p>
        </p:txBody>
      </p:sp>
    </p:spTree>
    <p:extLst>
      <p:ext uri="{BB962C8B-B14F-4D97-AF65-F5344CB8AC3E}">
        <p14:creationId xmlns:p14="http://schemas.microsoft.com/office/powerpoint/2010/main" val="11658233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Texto&#10;&#10;O conteúdo gerado por IA pode estar incorreto.">
            <a:extLst>
              <a:ext uri="{FF2B5EF4-FFF2-40B4-BE49-F238E27FC236}">
                <a16:creationId xmlns:a16="http://schemas.microsoft.com/office/drawing/2014/main" id="{0E6DBCE1-59F6-B656-9637-DF8CA09A70A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83716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67403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Nem sempre conseguimos identificar um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deepfake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apenas com os olhos. Por isso, existem ferramentas desenvolvidas especialmente para ajudar a analisar vídeos, imagens e áudios suspeitos.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seguir, você vai conhecer algumas opções simples e gratuitas (ou com planos gratuitos) que qualquer pessoa pode testar.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1.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Deepware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Scanner.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Site: https://deepware.ai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O que faz: Analisa vídeos e indica se há sinais de manipulação por inteligência artificial.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Como usar: Basta colar o link do vídeo (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: YouTube, TikTok) ou fazer upload do arquivo.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Indicado para: Usuários comuns que querem checar vídeos de WhatsApp ou redes sociais.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2.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InVID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Verification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Tool.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Site: https://www.invid-project.eu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O que faz: Verifica vídeos e imagens para encontrar edições, manipulações e versões antigas na internet.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Como usar: Instale o plugin no navegador Google Chrome e use para verificar imagens e vídeos.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Indicado para: Jornalistas, professores e usuários que querem investigar a origem de um vídeo.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4367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 – Ferramentas para detectar deepfakes</a:t>
            </a:r>
          </a:p>
        </p:txBody>
      </p:sp>
    </p:spTree>
    <p:extLst>
      <p:ext uri="{BB962C8B-B14F-4D97-AF65-F5344CB8AC3E}">
        <p14:creationId xmlns:p14="http://schemas.microsoft.com/office/powerpoint/2010/main" val="954914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3. Microsoft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Video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Authenticator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Disponibilidade: restrita a parceiros e organizações, mas é bom conhecer.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O que faz: Usa inteligência artificial para detectar pixels alterados em vídeos.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Indicado para: Empresas, governos e instituições de mídia.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4.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Hive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Moderation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Site: https://thehive.ai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O que faz: Detecta conteúdos falsos, ofensivos ou manipulados por IA em tempo real.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Como usar: Empresas podem integrar a ferramenta em seus sistemas, mas há testes públicos disponíveis.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Indicado para: Plataformas de redes sociais ou projetos educacionais.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5. Google Imagens /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TinEye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Sites: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	https://images.google.com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	https://tineye.com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O que fazem: Permitem fazer pesquisa reversa de imagem. Você envia uma imagem e vê onde mais ela aparece na internet.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Indicado para: Verificar se uma imagem é antiga, foi tirada de contexto ou já foi usada em outras notícias.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4367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5 – Ferramentas para detectar deepfakes</a:t>
            </a:r>
          </a:p>
        </p:txBody>
      </p:sp>
    </p:spTree>
    <p:extLst>
      <p:ext uri="{BB962C8B-B14F-4D97-AF65-F5344CB8AC3E}">
        <p14:creationId xmlns:p14="http://schemas.microsoft.com/office/powerpoint/2010/main" val="23570836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&#10;&#10;O conteúdo gerado por IA pode estar incorreto.">
            <a:extLst>
              <a:ext uri="{FF2B5EF4-FFF2-40B4-BE49-F238E27FC236}">
                <a16:creationId xmlns:a16="http://schemas.microsoft.com/office/drawing/2014/main" id="{108A2F08-CC1A-28DD-CEDD-20C925F543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0608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tecnologia avança em velocidade impressionante — e com ela, surgem novas possibilidades, tanto para o bem quanto para o mal.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Os deepfakes são uma dessas inovações que impressionam… mas também preocupam.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 por um lado eles podem ser usados para arte, cinema ou educação, por outro representam uma ameaça real à confiança nas informações.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Mas agora você está mais preparado.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Ao longo deste e-Book, você aprendeu: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O que são deepfakes.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Como eles funcionam.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Por que são perigosos.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Como identificar.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Como se proteger.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E quais ferramentas usar.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verdade é simples: o maior antivírus continua sendo o conhecimento.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Ao compartilhar esse conteúdo com amigos, familiares ou colegas de trabalho, você não só se protege, mas também ajuda a criar um ambiente digital mais seguro para todos.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43670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Conclusão</a:t>
            </a:r>
          </a:p>
        </p:txBody>
      </p:sp>
    </p:spTree>
    <p:extLst>
      <p:ext uri="{BB962C8B-B14F-4D97-AF65-F5344CB8AC3E}">
        <p14:creationId xmlns:p14="http://schemas.microsoft.com/office/powerpoint/2010/main" val="31769152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64940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Você já viu um vídeo de uma pessoa famosa dizendo algo chocante... e depois descobriu que era falso?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Ou talvez tenha recebido um áudio de um parente pedindo ajuda urgente, mas algo parecia estranho na voz?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Bem-vindo ao mundo dos deepfakes — uma tecnologia capaz de imitar rostos e vozes com tanta perfeição que até mesmo os olhos mais atentos podem ser enganados.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Vivemos na era da informação, mas também da desinformação inteligente. E os deepfakes são uma das ferramentas mais perigosas dessa nova realidade.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Eles podem ser usados para fazer piadas, criar arte ou cinema... mas também para aplicar golpes, manipular opiniões e até arruinar reputações.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Neste e-Book, você não vai encontrar explicações técnicas complicadas. Aqui, a proposta é clara: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Te ajudar a entender o que são os deepfakes, por que são perigosos e como se proteger — mesmo que você não entenda nada de tecnologia.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informação é a melhor defesa. E a sua começa agora.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50" y="660161"/>
            <a:ext cx="51285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Introdução</a:t>
            </a:r>
          </a:p>
        </p:txBody>
      </p:sp>
    </p:spTree>
    <p:extLst>
      <p:ext uri="{BB962C8B-B14F-4D97-AF65-F5344CB8AC3E}">
        <p14:creationId xmlns:p14="http://schemas.microsoft.com/office/powerpoint/2010/main" val="380846873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751715"/>
            <a:ext cx="5128590" cy="77251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Use esta lista como guia sempre que receber um vídeo ou áudio suspeito: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 conteúdo parece exagerado ou absurdo?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fonte do vídeo é confiável?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pessoa costuma se comunicar por vídeo?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Notei algo estranho nos olhos, boca ou voz?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iluminação parece artificial ou incoerente?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Verifiquei a imagem no Google ou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TinEye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Usei alguma ferramenta como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Deepware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ou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InVID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Confirmei com a própria pessoa antes de acreditar?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Pensei antes de compartilhar?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Conversei com minha família sobre o assunto?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Espalhe conhecimento, não desinformação.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Se este conteúdo ajudou você, considere compartilhá-lo com quem você ama.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era das fraudes digitais já começou — mas com atenção e informação, você não será uma vítima.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43670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Checklist Final – Proteção contra Deepfakes</a:t>
            </a:r>
          </a:p>
          <a:p>
            <a:endParaRPr lang="pt-BR" sz="2400" b="1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04882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3" name="Imagem 2" descr="Uma imagem contendo Logotipo&#10;&#10;O conteúdo gerado por IA pode estar incorreto.">
            <a:extLst>
              <a:ext uri="{FF2B5EF4-FFF2-40B4-BE49-F238E27FC236}">
                <a16:creationId xmlns:a16="http://schemas.microsoft.com/office/drawing/2014/main" id="{4B304DB8-6BA4-3E10-1D43-560BE295A8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934" y="0"/>
            <a:ext cx="6867934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7110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69865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Imagine assistir a um vídeo onde uma pessoa diz algo com naturalidade — ela sorri, pisca, move a cabeça, tem emoção na voz. Tudo parece 100% real.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Agora imagine descobrir que essa pessoa nunca disse aquilo.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Isso é um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deepfake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palavra vem da combinação de "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learning" (um tipo de inteligência artificial que aprende com grandes volumes de dados) com "fake" (falso).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Ou seja, são falsificações criadas com inteligência artificial.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Essas tecnologias são treinadas para copiar rostos, vozes e até expressões humanas a partir de fotos, vídeos ou áudios reais.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Com isso, é possível criar vídeos falsos de qualquer pessoa falando ou fazendo algo que nunca aconteceu.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Um exemplo prático: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Suponha que alguém pegue vídeos do seu rosto e áudios da sua voz disponíveis nas redes sociais.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Com algumas ferramentas e tempo, essa pessoa pode criar um vídeo seu pedindo dinheiro, ofendendo alguém ou divulgando algo que você nunca disse.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Assustador, não é?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50" y="660161"/>
            <a:ext cx="51285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 – O que são Deepfakes?</a:t>
            </a:r>
          </a:p>
        </p:txBody>
      </p:sp>
    </p:spTree>
    <p:extLst>
      <p:ext uri="{BB962C8B-B14F-4D97-AF65-F5344CB8AC3E}">
        <p14:creationId xmlns:p14="http://schemas.microsoft.com/office/powerpoint/2010/main" val="29088842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62478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Onde tudo começou?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No começo, os deepfakes eram mais usados por entusiastas de tecnologia e até para entretenimento: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Imitar celebridades em vídeos engraçados.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Recriar rostos de atores já falecidos no cinema.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Simular dublagens com rostos em outras línguas.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Mas com o tempo, a tecnologia se popularizou. Hoje, qualquer pessoa com acesso à internet pode gerar um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deepfake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em minutos, usando ferramentas online.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O problema é o uso mal-intencionado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Quando essa tecnologia cai nas mãos erradas, ela se torna uma ameaça real: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Pode ser usada para aplicar golpes financeiros.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Criar fake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news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com políticos ou personalidades.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Montar vídeos íntimos falsos (muito comum em ataques a mulheres).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Chantagear pessoas ou empresas.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 como tudo parece real, muitas pessoas acreditam sem questionar. 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50" y="660161"/>
            <a:ext cx="512859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 – O que são Deepfakes?</a:t>
            </a:r>
          </a:p>
        </p:txBody>
      </p:sp>
    </p:spTree>
    <p:extLst>
      <p:ext uri="{BB962C8B-B14F-4D97-AF65-F5344CB8AC3E}">
        <p14:creationId xmlns:p14="http://schemas.microsoft.com/office/powerpoint/2010/main" val="3207687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Texto preto sobre fundo branco&#10;&#10;O conteúdo gerado por IA pode estar incorreto.">
            <a:extLst>
              <a:ext uri="{FF2B5EF4-FFF2-40B4-BE49-F238E27FC236}">
                <a16:creationId xmlns:a16="http://schemas.microsoft.com/office/drawing/2014/main" id="{2F179CCA-6894-549A-E5E6-89D3AEC3F3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5987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84638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Você já aprendeu que deepfakes são vídeos (ou áudios) falsos, criados com inteligência artificial, capazes de imitar pessoas reais com perfeição.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Mas o que torna isso tão perigoso?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resposta é simples: nós acreditamos no que vemos e ouvimos.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Nosso cérebro foi treinado por décadas a confiar em imagens e vídeos como provas concretas. E os criminosos sabem disso.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1. Golpes financeiros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Um dos usos mais comuns de deepfakes é em fraudes para enganar familiares ou colegas de trabalho.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Exemplo: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Um golpista cria um vídeo falso de uma pessoa pedindo dinheiro urgente por Pix.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A voz é igual, o rosto é idêntico… e quem recebe a mensagem acredita que é real.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Empresas já sofreram prejuízos milionários com vídeos falsos de diretores pedindo transferências urgentes.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2. Fake News e manipulação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Deepfakes podem ser usados para alterar a opinião pública.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Imagine um político sendo “filmado” dizendo algo ofensivo ou ilegal.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Mesmo que o vídeo seja falso, o estrago já estará feito — e muitos não vão verificar a verdade.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3174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 – Por que os Deepfakes são perigosos?</a:t>
            </a:r>
          </a:p>
        </p:txBody>
      </p:sp>
    </p:spTree>
    <p:extLst>
      <p:ext uri="{BB962C8B-B14F-4D97-AF65-F5344CB8AC3E}">
        <p14:creationId xmlns:p14="http://schemas.microsoft.com/office/powerpoint/2010/main" val="3621407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9A6C219-C394-C99E-B8EF-3EFEC15ED615}"/>
              </a:ext>
            </a:extLst>
          </p:cNvPr>
          <p:cNvSpPr txBox="1"/>
          <p:nvPr/>
        </p:nvSpPr>
        <p:spPr>
          <a:xfrm>
            <a:off x="1282150" y="1380240"/>
            <a:ext cx="5128590" cy="60016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3. Ataques pessoais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Um dos usos mais cruéis dos deepfakes é a criação de vídeos íntimos falsos.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Muitas mulheres já foram vítimas desse tipo de crime: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Usam fotos públicas da pessoa para colocar seu rosto em vídeos pornográficos falsos.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Depois, esses vídeos são usados para chantagem ou exposição online.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4. Danos à reputação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Empresas, professores, celebridades ou até influenciadores podem ter suas imagens associadas a algo que nunca fizeram.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Um vídeo falso circulando pode acabar com anos de reputação em poucos minutos.</a:t>
            </a:r>
          </a:p>
          <a:p>
            <a:pPr algn="just"/>
            <a:endParaRPr lang="pt-BR" sz="1600" dirty="0">
              <a:latin typeface="Calibri Light" panose="020F0302020204030204" pitchFamily="34" charset="0"/>
              <a:ea typeface="Calibri Light" panose="020F0302020204030204" pitchFamily="34" charset="0"/>
              <a:cs typeface="Calibri Light" panose="020F0302020204030204" pitchFamily="34" charset="0"/>
            </a:endParaRP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5. Deepfakes são fáceis de espalhar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São fáceis de criar.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Circulam rapidamente pelas redes sociais.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Pouca gente para </a:t>
            </a:r>
            <a:r>
              <a:rPr lang="pt-BR" sz="1600" dirty="0" err="1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para</a:t>
            </a:r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 verificar se é verdadeiro.</a:t>
            </a:r>
          </a:p>
          <a:p>
            <a:pPr algn="just"/>
            <a:r>
              <a:rPr lang="pt-BR" sz="1600" dirty="0">
                <a:latin typeface="Calibri Light" panose="020F0302020204030204" pitchFamily="34" charset="0"/>
                <a:ea typeface="Calibri Light" panose="020F0302020204030204" pitchFamily="34" charset="0"/>
                <a:cs typeface="Calibri Light" panose="020F0302020204030204" pitchFamily="34" charset="0"/>
              </a:rPr>
              <a:t>•	Plataformas ainda têm dificuldade para detectar em tempo real.</a:t>
            </a:r>
          </a:p>
        </p:txBody>
      </p:sp>
      <p:sp>
        <p:nvSpPr>
          <p:cNvPr id="6" name="Retângulo 5">
            <a:extLst>
              <a:ext uri="{FF2B5EF4-FFF2-40B4-BE49-F238E27FC236}">
                <a16:creationId xmlns:a16="http://schemas.microsoft.com/office/drawing/2014/main" id="{88D22A82-8C4A-E6DE-5B33-D9D4DE656582}"/>
              </a:ext>
            </a:extLst>
          </p:cNvPr>
          <p:cNvSpPr/>
          <p:nvPr/>
        </p:nvSpPr>
        <p:spPr>
          <a:xfrm>
            <a:off x="-9934" y="0"/>
            <a:ext cx="834890" cy="9906000"/>
          </a:xfrm>
          <a:prstGeom prst="rect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C18CA398-F38C-E7BA-F5DB-983889AADA48}"/>
              </a:ext>
            </a:extLst>
          </p:cNvPr>
          <p:cNvSpPr txBox="1"/>
          <p:nvPr/>
        </p:nvSpPr>
        <p:spPr>
          <a:xfrm>
            <a:off x="1282149" y="660161"/>
            <a:ext cx="5317433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400" b="1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 – Por que os Deepfakes são perigosos?</a:t>
            </a:r>
          </a:p>
        </p:txBody>
      </p:sp>
    </p:spTree>
    <p:extLst>
      <p:ext uri="{BB962C8B-B14F-4D97-AF65-F5344CB8AC3E}">
        <p14:creationId xmlns:p14="http://schemas.microsoft.com/office/powerpoint/2010/main" val="11601254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Texto&#10;&#10;O conteúdo gerado por IA pode estar incorreto.">
            <a:extLst>
              <a:ext uri="{FF2B5EF4-FFF2-40B4-BE49-F238E27FC236}">
                <a16:creationId xmlns:a16="http://schemas.microsoft.com/office/drawing/2014/main" id="{4130B86B-8FE4-EA23-D268-0674A18562E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1935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Tema do 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498</TotalTime>
  <Words>2381</Words>
  <Application>Microsoft Office PowerPoint</Application>
  <PresentationFormat>Papel A4 (210 x 297 mm)</PresentationFormat>
  <Paragraphs>261</Paragraphs>
  <Slides>20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6" baseType="lpstr">
      <vt:lpstr>Aptos</vt:lpstr>
      <vt:lpstr>Aptos Display</vt:lpstr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Leandro Silveira</dc:creator>
  <cp:lastModifiedBy>Leandro Silveira</cp:lastModifiedBy>
  <cp:revision>1</cp:revision>
  <dcterms:created xsi:type="dcterms:W3CDTF">2025-06-17T12:34:29Z</dcterms:created>
  <dcterms:modified xsi:type="dcterms:W3CDTF">2025-06-17T20:52:41Z</dcterms:modified>
</cp:coreProperties>
</file>

<file path=docProps/thumbnail.jpeg>
</file>